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60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7297C-7D0A-FD47-B1A6-0A24377646E2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01D58-6E9C-3543-8EEA-2D7F258EA6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Familiarity Shapes Movie Stories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Roger White</a:t>
            </a:r>
          </a:p>
          <a:p>
            <a:r>
              <a:rPr lang="en-US" dirty="0" smtClean="0"/>
              <a:t>February 2017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diosyncrasies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communication medium is distinctive</a:t>
            </a:r>
          </a:p>
          <a:p>
            <a:endParaRPr lang="en-US" dirty="0" smtClean="0"/>
          </a:p>
          <a:p>
            <a:r>
              <a:rPr lang="en-US" dirty="0" smtClean="0"/>
              <a:t>Telephones</a:t>
            </a:r>
          </a:p>
          <a:p>
            <a:pPr lvl="1"/>
            <a:r>
              <a:rPr lang="en-US" dirty="0" smtClean="0"/>
              <a:t>2-way talking</a:t>
            </a:r>
          </a:p>
          <a:p>
            <a:pPr lvl="1"/>
            <a:r>
              <a:rPr lang="en-US" dirty="0" smtClean="0"/>
              <a:t>Easy to ask questions</a:t>
            </a:r>
          </a:p>
          <a:p>
            <a:r>
              <a:rPr lang="en-US" dirty="0" smtClean="0"/>
              <a:t>Newspapers</a:t>
            </a:r>
          </a:p>
          <a:p>
            <a:pPr lvl="1"/>
            <a:r>
              <a:rPr lang="en-US" dirty="0" smtClean="0"/>
              <a:t>Single source, lots of readers</a:t>
            </a:r>
          </a:p>
          <a:p>
            <a:pPr lvl="1"/>
            <a:r>
              <a:rPr lang="en-US" dirty="0" smtClean="0"/>
              <a:t>Easy to skim, easy to reread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Diverse in length</a:t>
            </a:r>
          </a:p>
          <a:p>
            <a:r>
              <a:rPr lang="en-US" dirty="0" smtClean="0"/>
              <a:t>Easy to skim</a:t>
            </a:r>
          </a:p>
          <a:p>
            <a:r>
              <a:rPr lang="en-US" dirty="0" smtClean="0"/>
              <a:t>Contain maps, graphs and charts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 movie theater</a:t>
            </a:r>
          </a:p>
          <a:p>
            <a:r>
              <a:rPr lang="en-US" dirty="0" smtClean="0"/>
              <a:t>Pay each time</a:t>
            </a:r>
          </a:p>
          <a:p>
            <a:r>
              <a:rPr lang="en-US" dirty="0" smtClean="0"/>
              <a:t>Scheduled times</a:t>
            </a:r>
          </a:p>
          <a:p>
            <a:r>
              <a:rPr lang="en-US" dirty="0" smtClean="0"/>
              <a:t>Runs without interruption</a:t>
            </a:r>
          </a:p>
          <a:p>
            <a:r>
              <a:rPr lang="en-US" dirty="0" smtClean="0"/>
              <a:t>Mixes visual and audio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Familiarity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View </a:t>
            </a:r>
            <a:r>
              <a:rPr lang="en-US" dirty="0" smtClean="0"/>
              <a:t>at a constant rate and a single sitting</a:t>
            </a:r>
          </a:p>
          <a:p>
            <a:pPr lvl="1"/>
            <a:r>
              <a:rPr lang="en-US" dirty="0" smtClean="0"/>
              <a:t>Makes viewing simple and comfortable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Opposite is reading a text book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familiarity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Familiar actors, setting, genre, story structure</a:t>
            </a:r>
          </a:p>
          <a:p>
            <a:endParaRPr lang="en-US" dirty="0" smtClean="0"/>
          </a:p>
          <a:p>
            <a:r>
              <a:rPr lang="en-US" dirty="0" smtClean="0"/>
              <a:t>Reviews and trailers</a:t>
            </a:r>
          </a:p>
          <a:p>
            <a:endParaRPr lang="en-US" dirty="0" smtClean="0"/>
          </a:p>
          <a:p>
            <a:r>
              <a:rPr lang="en-US" dirty="0" smtClean="0"/>
              <a:t>Familiar topics</a:t>
            </a:r>
          </a:p>
          <a:p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tory and characters are where scripts come 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ways…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Comedy – making fun of familiar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Music – singing and dancing are familiar</a:t>
            </a:r>
          </a:p>
          <a:p>
            <a:endParaRPr lang="en-US" dirty="0" smtClean="0"/>
          </a:p>
          <a:p>
            <a:r>
              <a:rPr lang="en-US" dirty="0" smtClean="0"/>
              <a:t>Dialog – talking in familiar ways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of its communicating style, movie watchers are very sensitive to familiarity -- lots of familiarity makes for comfortable movie viewing.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167</Words>
  <Application>Microsoft Macintosh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How Familiarity Shapes Movie Stories</vt:lpstr>
      <vt:lpstr>Idiosyncrasies</vt:lpstr>
      <vt:lpstr>Book Characteristics</vt:lpstr>
      <vt:lpstr>Movie Characteristics</vt:lpstr>
      <vt:lpstr>Familiarity is important</vt:lpstr>
      <vt:lpstr>How to get familiarity</vt:lpstr>
      <vt:lpstr>Other ways…</vt:lpstr>
      <vt:lpstr>Conclusion</vt:lpstr>
    </vt:vector>
  </TitlesOfParts>
  <Company>Salt Lake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Familiarity Shapes Movie Stories</dc:title>
  <dc:creator>Roger White</dc:creator>
  <cp:lastModifiedBy>Roger White</cp:lastModifiedBy>
  <cp:revision>6</cp:revision>
  <dcterms:created xsi:type="dcterms:W3CDTF">2017-02-08T18:17:31Z</dcterms:created>
  <dcterms:modified xsi:type="dcterms:W3CDTF">2017-02-08T18:44:03Z</dcterms:modified>
</cp:coreProperties>
</file>